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8" autoAdjust="0"/>
    <p:restoredTop sz="94660"/>
  </p:normalViewPr>
  <p:slideViewPr>
    <p:cSldViewPr snapToGrid="0">
      <p:cViewPr varScale="1">
        <p:scale>
          <a:sx n="60" d="100"/>
          <a:sy n="60" d="100"/>
        </p:scale>
        <p:origin x="6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stavo.baptista\Documents\C&#243;pia%20de%20CUSTOS%20CT%2017%2004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Plan1!$A$13</c:f>
              <c:strCache>
                <c:ptCount val="1"/>
                <c:pt idx="0">
                  <c:v>Adultos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Plan1!$B$12:$C$12</c:f>
              <c:strCache>
                <c:ptCount val="2"/>
                <c:pt idx="0">
                  <c:v>Edital anterior</c:v>
                </c:pt>
                <c:pt idx="1">
                  <c:v>Edital atual</c:v>
                </c:pt>
              </c:strCache>
            </c:strRef>
          </c:cat>
          <c:val>
            <c:numRef>
              <c:f>Plan1!$B$13:$C$13</c:f>
              <c:numCache>
                <c:formatCode>_-[$R$-416]\ * #,##0.00_-;\-[$R$-416]\ * #,##0.00_-;_-[$R$-416]\ * "-"??_-;_-@_-</c:formatCode>
                <c:ptCount val="2"/>
                <c:pt idx="0">
                  <c:v>1000</c:v>
                </c:pt>
                <c:pt idx="1">
                  <c:v>1172.8800000000001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6154864"/>
        <c:axId val="1796155408"/>
      </c:barChart>
      <c:catAx>
        <c:axId val="179615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96155408"/>
        <c:crosses val="autoZero"/>
        <c:auto val="1"/>
        <c:lblAlgn val="ctr"/>
        <c:lblOffset val="100"/>
        <c:noMultiLvlLbl val="0"/>
      </c:catAx>
      <c:valAx>
        <c:axId val="179615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R$-416]\ * #,##0.00_-;\-[$R$-416]\ * #,##0.00_-;_-[$R$-416]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9615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11025641025641025"/>
                  <c:y val="-7.62617859123682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Plan1!$B$3:$D$3</c:f>
              <c:strCache>
                <c:ptCount val="3"/>
                <c:pt idx="0">
                  <c:v>MINISTÉRIO DA SAÚDE</c:v>
                </c:pt>
                <c:pt idx="1">
                  <c:v>MINISTÉRIO DO DESENVOLVIMENTO SOCIAL</c:v>
                </c:pt>
                <c:pt idx="2">
                  <c:v>MINISTÉRIO DA JUSTIÇA</c:v>
                </c:pt>
              </c:strCache>
            </c:strRef>
          </c:cat>
          <c:val>
            <c:numRef>
              <c:f>Plan1!$B$4:$D$4</c:f>
              <c:numCache>
                <c:formatCode>_("R$"* #,##0.00_);_("R$"* \(#,##0.00\);_("R$"* "-"??_);_(@_)</c:formatCode>
                <c:ptCount val="3"/>
                <c:pt idx="0">
                  <c:v>40000000</c:v>
                </c:pt>
                <c:pt idx="1">
                  <c:v>10000000</c:v>
                </c:pt>
                <c:pt idx="2">
                  <c:v>37339729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50820934863305"/>
          <c:y val="0.75192734249553417"/>
          <c:w val="0.65068330921209994"/>
          <c:h val="0.23740428389802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A90F392C6D8C4AB73D92CE15E27B11" ma:contentTypeVersion="0" ma:contentTypeDescription="Create a new document." ma:contentTypeScope="" ma:versionID="84f1ed1b14820c38335c044f7b04f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B515DC-8C94-40A3-9C3B-6F28F9CBED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2B260E-7066-48C5-A401-3287F069C0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4EB6E2-4F07-4884-9858-2E0B45A8BF37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5271</TotalTime>
  <Words>493</Words>
  <Application>Microsoft Office PowerPoint</Application>
  <PresentationFormat>Widescreen</PresentationFormat>
  <Paragraphs>82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 Unicode MS</vt:lpstr>
      <vt:lpstr>Arial</vt:lpstr>
      <vt:lpstr>Arial Narrow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cuidado ao dependente no sistema prisional.</dc:title>
  <dc:creator>Natalia Gurgel do Carmo</dc:creator>
  <cp:lastModifiedBy>Natalia Monteiro Araujo da Silva</cp:lastModifiedBy>
  <cp:revision>136</cp:revision>
  <cp:lastPrinted>2018-01-15T14:52:11Z</cp:lastPrinted>
  <dcterms:created xsi:type="dcterms:W3CDTF">2017-12-19T18:22:37Z</dcterms:created>
  <dcterms:modified xsi:type="dcterms:W3CDTF">2018-04-25T22:25:28Z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0x010100BAA90F392C6D8C4AB73D92CE15E27B11</vt:lpwstr>
  </property>
</Properties>
</file>